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823c511a6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823c511a6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823c511a69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823c511a69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48e71fd77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48e71fd77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48e71fd7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48e71fd7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823c511a69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823c511a69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823c511a69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823c511a69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823c511a6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823c511a6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823c511a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823c511a6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823c511a69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823c511a69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823c511a6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823c511a6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823c511a6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823c511a6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823c511a69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823c511a69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23c511a6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823c511a6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823c511a6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823c511a6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823c511a69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823c511a69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muse.com/article_050701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n.wikipedia.org/wiki/Chinese_tea_cultur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inese_tea_cultur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cnn.com/2022/05/25/investing/china-luckin-coffee-earnings-q1-2022-intl-hnk/index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teaspot.com/pages/about-te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unesco.org/silkroad/knowledge-bank/great-silk-road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inese_tea_cultur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4032838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tecompanytea.com/blogs/tea-atelier/health-benefits-of-tea-in-chinese-medicine" TargetMode="External"/><Relationship Id="rId4" Type="http://schemas.openxmlformats.org/officeDocument/2006/relationships/hyperlink" Target="https://www.borntea.com/blogs/tea/10-benefits-of-drinking-chinese-tea-you-should-kno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 Culture in China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Eric Spencer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China vs America on Tea vs Coffee</a:t>
            </a:r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311700" y="1176025"/>
            <a:ext cx="4260300" cy="3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China: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Tea is more popular, but coffee is widely accepted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Hometown of tea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Art of tea originated with the Tang Dynasty (2)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Tea is spiritual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There are some social aspects to tea in China</a:t>
            </a:r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1"/>
          </p:nvPr>
        </p:nvSpPr>
        <p:spPr>
          <a:xfrm>
            <a:off x="4572000" y="1176025"/>
            <a:ext cx="4260300" cy="3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Coffee is more popular, while tea isn’t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Made iced tea and tea bags (1)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Boston tea party is a huge event in American history.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Coffee is used mainly to stay awake, and some social aspects</a:t>
            </a:r>
            <a:endParaRPr/>
          </a:p>
        </p:txBody>
      </p:sp>
      <p:sp>
        <p:nvSpPr>
          <p:cNvPr id="123" name="Google Shape;123;p22"/>
          <p:cNvSpPr txBox="1"/>
          <p:nvPr/>
        </p:nvSpPr>
        <p:spPr>
          <a:xfrm>
            <a:off x="170925" y="4508800"/>
            <a:ext cx="86613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https://www.teamuse.com/article_050701.html</a:t>
            </a:r>
            <a:r>
              <a:rPr lang="en"/>
              <a:t> 2. </a:t>
            </a:r>
            <a:r>
              <a:rPr lang="en" sz="1100" u="sng">
                <a:solidFill>
                  <a:schemeClr val="hlink"/>
                </a:solidFill>
                <a:hlinkClick r:id="rId4"/>
              </a:rPr>
              <a:t>https://en.wikipedia.org/wiki/Chinese_tea_culture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Make Tea, the Tang Way</a:t>
            </a:r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During the Tang Dynasty, 618-907AD: (1)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Find high quality leaves to make green tea, which is popular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Boil water with a kettle and crush the leaves into a fine powder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Sprinkle powder into water and season with salt, ginger, or mint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Whisk the tea with a bamboo whisk until it froths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Serve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Simple and cheap to make, not many ingredients required</a:t>
            </a:r>
            <a:endParaRPr/>
          </a:p>
        </p:txBody>
      </p:sp>
      <p:sp>
        <p:nvSpPr>
          <p:cNvPr id="130" name="Google Shape;130;p23"/>
          <p:cNvSpPr txBox="1"/>
          <p:nvPr/>
        </p:nvSpPr>
        <p:spPr>
          <a:xfrm>
            <a:off x="375975" y="4198525"/>
            <a:ext cx="51885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https://en.wikipedia.org/wiki/Chinese_tea_culture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Bubble Tea vs Traditional Tea</a:t>
            </a:r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Bubble Tea was introduced to China in the 1980s and 1990s and has since spread globally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Thanks to social media trends and the internet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Bubble tea is often way more sugary and flavorful than traditional tea. Think of a Frappuccino at Starbucks vs a regular roast. </a:t>
            </a:r>
            <a:endParaRPr/>
          </a:p>
        </p:txBody>
      </p:sp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425" y="2926500"/>
            <a:ext cx="1728000" cy="20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2275" y="2825388"/>
            <a:ext cx="2942924" cy="220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5" name="Google Shape;1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475" y="546825"/>
            <a:ext cx="4151426" cy="415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0200" y="1890250"/>
            <a:ext cx="3513350" cy="234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3" name="Google Shape;1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1" y="0"/>
            <a:ext cx="91381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Luckin Coffee, Chinese Starbucks</a:t>
            </a:r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Cheaper than Starbucks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10.8k stores in China compared to Starbucks having 5.6k (1)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Controversy in the past due to a fraud scandal in 2019</a:t>
            </a:r>
            <a:endParaRPr/>
          </a:p>
        </p:txBody>
      </p:sp>
      <p:pic>
        <p:nvPicPr>
          <p:cNvPr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0850" y="2286150"/>
            <a:ext cx="3062299" cy="26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7"/>
          <p:cNvSpPr txBox="1"/>
          <p:nvPr/>
        </p:nvSpPr>
        <p:spPr>
          <a:xfrm>
            <a:off x="250650" y="4135850"/>
            <a:ext cx="25065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https://www.cnn.com/2022/05/25/investing/china-luckin-coffee-earnings-q1-2022-intl-hnk/index.html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 at LUC</a:t>
            </a:r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8" name="Google Shape;16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0525" y="1152475"/>
            <a:ext cx="4715799" cy="353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375" y="1831825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marR="25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919"/>
              <a:buFont typeface="Arial"/>
              <a:buNone/>
            </a:pPr>
            <a:r>
              <a:rPr lang="en" sz="2755"/>
              <a:t>Chá</a:t>
            </a:r>
            <a:endParaRPr sz="2755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568041" cy="34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4031" y="1690483"/>
            <a:ext cx="4492975" cy="2340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2705" y="0"/>
            <a:ext cx="665858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 Types (1)</a:t>
            </a: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Oolong, semi-oxidized tea that has darker colors than green, has a more complex flavor profile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Black, fully oxidized, bold flavor often paired with milk and sugar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Green, un-oxidized tea that is subtle in flavor and enjoyed alone without any additives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Yellow, rare and expensive, similar to green but goes through an extra step in the processing phase that turns the green leaves yellow, milder taste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White, un-oxidized tea that has a delicate flavor and pale color, least amount of steps of all the teas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Post-Fermented, tea is allowed to ferment, stopped, then allowed to ferment again that gives this tea a unique flavor and aroma</a:t>
            </a:r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313325" y="4561975"/>
            <a:ext cx="3885300" cy="4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https://www.theteaspot.com/pages/about-tea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of Tea in China</a:t>
            </a: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Existed for more than 3000 years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Coexists with the ideas of Confucianism: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Nature, Pleasure, Harmony, etc.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Believed to have healing properties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The Silk Road</a:t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8576" y="814063"/>
            <a:ext cx="3711049" cy="351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Silk Road</a:t>
            </a: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trade routes that connected Asia with the Mediterranean and European world for 1,500+ years. 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Trading goods led to the success of nations (1)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Cultural exchange allowed for the spread of ideas, such as religion and art (1)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Some consider the Silk Road to be fundamental to the success of human civilization (1)</a:t>
            </a:r>
            <a:endParaRPr/>
          </a:p>
        </p:txBody>
      </p:sp>
      <p:sp>
        <p:nvSpPr>
          <p:cNvPr id="91" name="Google Shape;91;p18"/>
          <p:cNvSpPr txBox="1"/>
          <p:nvPr/>
        </p:nvSpPr>
        <p:spPr>
          <a:xfrm>
            <a:off x="388525" y="4211050"/>
            <a:ext cx="58653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https://en.unesco.org/silkroad/knowledge-bank/great-silk-road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Religion and Tea</a:t>
            </a: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11700" y="1176025"/>
            <a:ext cx="4767300" cy="3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There are different types of teas that correspond to different types of Chinese beliefs.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Taoism tea, Buddhism tea, Confucianism tea, and vulgar tea to name a few.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Tea is used to express beliefs while also quenching thirst. </a:t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9047" y="547275"/>
            <a:ext cx="3933551" cy="37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4100" y="737068"/>
            <a:ext cx="980350" cy="95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0311" y="2571750"/>
            <a:ext cx="2022289" cy="151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9150" y="611175"/>
            <a:ext cx="1913149" cy="107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 Ceremonies</a:t>
            </a:r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Confucianism emphasizes the importance of harmony, respect, and etiquette, which is reflected in the tea ceremony. (1)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It expresses spirituality and allows people to connect with each other on a deeper level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Tea can help meditation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Serving tea to another is a sign of respect in Confucianism morality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Lu Yu, Tang dynasty scholar, wrote “The Classic of Tea” which tied tea drinking to spiritual matters and Chinese way of life. (1)</a:t>
            </a:r>
            <a:endParaRPr/>
          </a:p>
        </p:txBody>
      </p:sp>
      <p:sp>
        <p:nvSpPr>
          <p:cNvPr id="108" name="Google Shape;108;p20"/>
          <p:cNvSpPr txBox="1"/>
          <p:nvPr/>
        </p:nvSpPr>
        <p:spPr>
          <a:xfrm>
            <a:off x="238125" y="4148400"/>
            <a:ext cx="7381800" cy="7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https://en.wikipedia.org/wiki/Chinese_tea_culture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Healing Properties of Tea</a:t>
            </a:r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Helps aid weight loss and increases muscle growth (1)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Antioxidant properties that fight off diseases such as Alzheimer’s (2)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Anti-inflammatory properties that reduce risk of heart disease (2)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Increased oral health (3)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Better digestion (3)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Better bone health (3)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Increased memory and brain power (3)</a:t>
            </a:r>
            <a:endParaRPr/>
          </a:p>
        </p:txBody>
      </p:sp>
      <p:sp>
        <p:nvSpPr>
          <p:cNvPr id="115" name="Google Shape;115;p21"/>
          <p:cNvSpPr txBox="1"/>
          <p:nvPr/>
        </p:nvSpPr>
        <p:spPr>
          <a:xfrm>
            <a:off x="407325" y="4115500"/>
            <a:ext cx="8301300" cy="9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https://www.ncbi.nlm.nih.gov/pmc/articles/PMC4032838/</a:t>
            </a:r>
            <a:r>
              <a:rPr lang="en"/>
              <a:t>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https://www.borntea.com/blogs/tea/10-benefits-of-drinking-chinese-tea-you-should-know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https://tecompanytea.com/blogs/tea-atelier/health-benefits-of-tea-in-chinese-medicine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709</Words>
  <Application>Microsoft Office PowerPoint</Application>
  <PresentationFormat>On-screen Show (16:9)</PresentationFormat>
  <Paragraphs>77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Arial</vt:lpstr>
      <vt:lpstr>Simple Light</vt:lpstr>
      <vt:lpstr>Tea Culture in China</vt:lpstr>
      <vt:lpstr>Chá </vt:lpstr>
      <vt:lpstr>PowerPoint Presentation</vt:lpstr>
      <vt:lpstr>Tea Types (1)</vt:lpstr>
      <vt:lpstr>Background of Tea in China</vt:lpstr>
      <vt:lpstr>The Silk Road</vt:lpstr>
      <vt:lpstr>Religion and Tea</vt:lpstr>
      <vt:lpstr>Tea Ceremonies</vt:lpstr>
      <vt:lpstr>Healing Properties of Tea</vt:lpstr>
      <vt:lpstr>China vs America on Tea vs Coffee</vt:lpstr>
      <vt:lpstr>How to Make Tea, the Tang Way</vt:lpstr>
      <vt:lpstr>Bubble Tea vs Traditional Tea</vt:lpstr>
      <vt:lpstr>PowerPoint Presentation</vt:lpstr>
      <vt:lpstr>PowerPoint Presentation</vt:lpstr>
      <vt:lpstr>Luckin Coffee, Chinese Starbucks</vt:lpstr>
      <vt:lpstr>Tea at LUC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 Culture in China</dc:title>
  <dc:creator>Dzieza, Paulina</dc:creator>
  <cp:lastModifiedBy>Dzieza, Paulina</cp:lastModifiedBy>
  <cp:revision>2</cp:revision>
  <dcterms:modified xsi:type="dcterms:W3CDTF">2023-10-04T18:19:57Z</dcterms:modified>
</cp:coreProperties>
</file>